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18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E42F48-9FAC-47A0-AF8D-0A3E2C84C852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9146ECB0-1641-4FD4-BCE3-1F3F4130D608}">
      <dgm:prSet phldrT="[Texto]"/>
      <dgm:spPr/>
      <dgm:t>
        <a:bodyPr/>
        <a:lstStyle/>
        <a:p>
          <a:r>
            <a:rPr lang="pt-BR" dirty="0" smtClean="0"/>
            <a:t>Primeiro Semestre</a:t>
          </a:r>
          <a:endParaRPr lang="pt-BR" dirty="0"/>
        </a:p>
      </dgm:t>
    </dgm:pt>
    <dgm:pt modelId="{E53158CF-A5E5-46AD-8214-E2AD0D2EF76B}" type="parTrans" cxnId="{F6A9CAE8-A6E9-4ED5-8CFE-7E28EA15E748}">
      <dgm:prSet/>
      <dgm:spPr/>
      <dgm:t>
        <a:bodyPr/>
        <a:lstStyle/>
        <a:p>
          <a:endParaRPr lang="pt-BR"/>
        </a:p>
      </dgm:t>
    </dgm:pt>
    <dgm:pt modelId="{3E3C454A-EB97-413E-AACC-0AF284ED7124}" type="sibTrans" cxnId="{F6A9CAE8-A6E9-4ED5-8CFE-7E28EA15E748}">
      <dgm:prSet/>
      <dgm:spPr/>
      <dgm:t>
        <a:bodyPr/>
        <a:lstStyle/>
        <a:p>
          <a:endParaRPr lang="pt-BR"/>
        </a:p>
      </dgm:t>
    </dgm:pt>
    <dgm:pt modelId="{EAC7451D-81D5-4225-81CA-A26839FA9AFC}">
      <dgm:prSet phldrT="[Texto]"/>
      <dgm:spPr/>
      <dgm:t>
        <a:bodyPr/>
        <a:lstStyle/>
        <a:p>
          <a:endParaRPr lang="pt-BR" dirty="0"/>
        </a:p>
      </dgm:t>
    </dgm:pt>
    <dgm:pt modelId="{6CEA85C2-B397-49AD-87A0-6E027819FEE1}" type="parTrans" cxnId="{F2380FEE-4F5A-4224-8081-10BDEF1C4FE1}">
      <dgm:prSet/>
      <dgm:spPr/>
      <dgm:t>
        <a:bodyPr/>
        <a:lstStyle/>
        <a:p>
          <a:endParaRPr lang="pt-BR"/>
        </a:p>
      </dgm:t>
    </dgm:pt>
    <dgm:pt modelId="{8F38C1CA-5D47-41DA-A7B8-B22DFB83EB42}" type="sibTrans" cxnId="{F2380FEE-4F5A-4224-8081-10BDEF1C4FE1}">
      <dgm:prSet/>
      <dgm:spPr/>
      <dgm:t>
        <a:bodyPr/>
        <a:lstStyle/>
        <a:p>
          <a:endParaRPr lang="pt-BR"/>
        </a:p>
      </dgm:t>
    </dgm:pt>
    <dgm:pt modelId="{BBAC3243-1EF3-485E-9F15-3EC30F5C0849}">
      <dgm:prSet phldrT="[Texto]"/>
      <dgm:spPr/>
      <dgm:t>
        <a:bodyPr/>
        <a:lstStyle/>
        <a:p>
          <a:r>
            <a:rPr lang="pt-BR" dirty="0" smtClean="0"/>
            <a:t>Segundo Semestre</a:t>
          </a:r>
          <a:endParaRPr lang="pt-BR" dirty="0"/>
        </a:p>
      </dgm:t>
    </dgm:pt>
    <dgm:pt modelId="{E9F8B275-9A86-49E7-BE41-6F1E3735D1BE}" type="parTrans" cxnId="{B39C7469-A6A0-4D3F-AA6C-8EF8F55AD6D7}">
      <dgm:prSet/>
      <dgm:spPr/>
      <dgm:t>
        <a:bodyPr/>
        <a:lstStyle/>
        <a:p>
          <a:endParaRPr lang="pt-BR"/>
        </a:p>
      </dgm:t>
    </dgm:pt>
    <dgm:pt modelId="{C3136091-E057-4D9F-AF82-D4C0CE8B2EE7}" type="sibTrans" cxnId="{B39C7469-A6A0-4D3F-AA6C-8EF8F55AD6D7}">
      <dgm:prSet/>
      <dgm:spPr/>
      <dgm:t>
        <a:bodyPr/>
        <a:lstStyle/>
        <a:p>
          <a:endParaRPr lang="pt-BR"/>
        </a:p>
      </dgm:t>
    </dgm:pt>
    <dgm:pt modelId="{B59118B9-BAC4-4391-9B03-9483F6E517C1}">
      <dgm:prSet phldrT="[Texto]"/>
      <dgm:spPr/>
      <dgm:t>
        <a:bodyPr/>
        <a:lstStyle/>
        <a:p>
          <a:endParaRPr lang="pt-BR" dirty="0"/>
        </a:p>
      </dgm:t>
    </dgm:pt>
    <dgm:pt modelId="{3DD2445A-7C39-4FCA-B926-B7CCB2BC097F}" type="parTrans" cxnId="{89B4F531-5E57-4EC7-8492-9BC7E8AB682C}">
      <dgm:prSet/>
      <dgm:spPr/>
      <dgm:t>
        <a:bodyPr/>
        <a:lstStyle/>
        <a:p>
          <a:endParaRPr lang="pt-BR"/>
        </a:p>
      </dgm:t>
    </dgm:pt>
    <dgm:pt modelId="{4AFD1504-2223-4AD8-B8D2-E84711A4C86F}" type="sibTrans" cxnId="{89B4F531-5E57-4EC7-8492-9BC7E8AB682C}">
      <dgm:prSet/>
      <dgm:spPr/>
      <dgm:t>
        <a:bodyPr/>
        <a:lstStyle/>
        <a:p>
          <a:endParaRPr lang="pt-BR"/>
        </a:p>
      </dgm:t>
    </dgm:pt>
    <dgm:pt modelId="{050147DD-50F9-4845-8988-D1F000DCC2FE}">
      <dgm:prSet phldrT="[Texto]"/>
      <dgm:spPr/>
      <dgm:t>
        <a:bodyPr/>
        <a:lstStyle/>
        <a:p>
          <a:r>
            <a:rPr lang="pt-BR" dirty="0" smtClean="0"/>
            <a:t>Terceiro Semestre</a:t>
          </a:r>
          <a:endParaRPr lang="pt-BR" dirty="0"/>
        </a:p>
      </dgm:t>
    </dgm:pt>
    <dgm:pt modelId="{7E8AD18E-B1FD-40FA-BAC8-995A883C40E8}" type="parTrans" cxnId="{48F16690-706E-4122-9E56-7FEBC8B92738}">
      <dgm:prSet/>
      <dgm:spPr/>
      <dgm:t>
        <a:bodyPr/>
        <a:lstStyle/>
        <a:p>
          <a:endParaRPr lang="pt-BR"/>
        </a:p>
      </dgm:t>
    </dgm:pt>
    <dgm:pt modelId="{B7C4B6BB-AB0A-4362-A9D0-CA8CA5DB3512}" type="sibTrans" cxnId="{48F16690-706E-4122-9E56-7FEBC8B92738}">
      <dgm:prSet/>
      <dgm:spPr/>
      <dgm:t>
        <a:bodyPr/>
        <a:lstStyle/>
        <a:p>
          <a:endParaRPr lang="pt-BR"/>
        </a:p>
      </dgm:t>
    </dgm:pt>
    <dgm:pt modelId="{553BFA09-B1BF-4633-89E1-20392EBE6371}">
      <dgm:prSet phldrT="[Texto]"/>
      <dgm:spPr/>
      <dgm:t>
        <a:bodyPr/>
        <a:lstStyle/>
        <a:p>
          <a:r>
            <a:rPr lang="pt-BR" dirty="0" smtClean="0"/>
            <a:t>Quarto Semestre</a:t>
          </a:r>
          <a:endParaRPr lang="pt-BR" dirty="0"/>
        </a:p>
      </dgm:t>
    </dgm:pt>
    <dgm:pt modelId="{A2ACE169-9686-46FD-AA95-5C2CDC1111C9}" type="parTrans" cxnId="{B0F21FA9-7101-4191-8BB8-98FE022DC30E}">
      <dgm:prSet/>
      <dgm:spPr/>
      <dgm:t>
        <a:bodyPr/>
        <a:lstStyle/>
        <a:p>
          <a:endParaRPr lang="pt-BR"/>
        </a:p>
      </dgm:t>
    </dgm:pt>
    <dgm:pt modelId="{DB99881F-E823-494E-A2C7-78C368F7C708}" type="sibTrans" cxnId="{B0F21FA9-7101-4191-8BB8-98FE022DC30E}">
      <dgm:prSet/>
      <dgm:spPr/>
      <dgm:t>
        <a:bodyPr/>
        <a:lstStyle/>
        <a:p>
          <a:endParaRPr lang="pt-BR"/>
        </a:p>
      </dgm:t>
    </dgm:pt>
    <dgm:pt modelId="{4E2287F1-BEF8-4434-8E9E-C596681D1719}">
      <dgm:prSet phldrT="[Texto]"/>
      <dgm:spPr/>
      <dgm:t>
        <a:bodyPr/>
        <a:lstStyle/>
        <a:p>
          <a:endParaRPr lang="pt-BR" dirty="0"/>
        </a:p>
      </dgm:t>
    </dgm:pt>
    <dgm:pt modelId="{C054B00B-AD24-4A2C-B89C-6DB40D348AA4}" type="parTrans" cxnId="{7715B94D-4519-4774-8EF5-7EEF06EA8EE0}">
      <dgm:prSet/>
      <dgm:spPr/>
      <dgm:t>
        <a:bodyPr/>
        <a:lstStyle/>
        <a:p>
          <a:endParaRPr lang="pt-BR"/>
        </a:p>
      </dgm:t>
    </dgm:pt>
    <dgm:pt modelId="{84AFEE85-0BF5-412D-B89C-C86268F3AF54}" type="sibTrans" cxnId="{7715B94D-4519-4774-8EF5-7EEF06EA8EE0}">
      <dgm:prSet/>
      <dgm:spPr/>
      <dgm:t>
        <a:bodyPr/>
        <a:lstStyle/>
        <a:p>
          <a:endParaRPr lang="pt-BR"/>
        </a:p>
      </dgm:t>
    </dgm:pt>
    <dgm:pt modelId="{38B966DF-5FE7-4BB3-A23E-9C4AC01B2191}">
      <dgm:prSet phldrT="[Texto]" custT="1"/>
      <dgm:spPr/>
      <dgm:t>
        <a:bodyPr/>
        <a:lstStyle/>
        <a:p>
          <a:r>
            <a:rPr lang="pt-BR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Produto Científico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F60108-ADCC-428C-9FBA-23DFA6D42867}" type="parTrans" cxnId="{A32BC9D2-67B7-4704-8CBD-76845BF849F1}">
      <dgm:prSet/>
      <dgm:spPr/>
      <dgm:t>
        <a:bodyPr/>
        <a:lstStyle/>
        <a:p>
          <a:endParaRPr lang="pt-BR"/>
        </a:p>
      </dgm:t>
    </dgm:pt>
    <dgm:pt modelId="{DDAF7398-3D08-4DC9-9CE3-A6EF5F50D2A3}" type="sibTrans" cxnId="{A32BC9D2-67B7-4704-8CBD-76845BF849F1}">
      <dgm:prSet/>
      <dgm:spPr/>
      <dgm:t>
        <a:bodyPr/>
        <a:lstStyle/>
        <a:p>
          <a:endParaRPr lang="pt-BR"/>
        </a:p>
      </dgm:t>
    </dgm:pt>
    <dgm:pt modelId="{C9724EBB-9E83-43AF-A763-17B19B0572D2}" type="pres">
      <dgm:prSet presAssocID="{F0E42F48-9FAC-47A0-AF8D-0A3E2C84C85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CD9A485-EDAC-417F-9FFA-F85E79ACC9A8}" type="pres">
      <dgm:prSet presAssocID="{9146ECB0-1641-4FD4-BCE3-1F3F4130D608}" presName="composite" presStyleCnt="0"/>
      <dgm:spPr/>
    </dgm:pt>
    <dgm:pt modelId="{BAA70DF3-BEB3-45CB-A667-E38CD99CD91D}" type="pres">
      <dgm:prSet presAssocID="{9146ECB0-1641-4FD4-BCE3-1F3F4130D60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AF1ED1C-8878-4184-874B-241AA7F99F20}" type="pres">
      <dgm:prSet presAssocID="{9146ECB0-1641-4FD4-BCE3-1F3F4130D60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470856-CEF5-41AD-990E-3F427E335E30}" type="pres">
      <dgm:prSet presAssocID="{3E3C454A-EB97-413E-AACC-0AF284ED7124}" presName="sp" presStyleCnt="0"/>
      <dgm:spPr/>
    </dgm:pt>
    <dgm:pt modelId="{471BC213-A65B-4C4E-857E-113C81EC4A0F}" type="pres">
      <dgm:prSet presAssocID="{BBAC3243-1EF3-485E-9F15-3EC30F5C0849}" presName="composite" presStyleCnt="0"/>
      <dgm:spPr/>
    </dgm:pt>
    <dgm:pt modelId="{A484ED2A-9278-4AC6-817F-731F5475D5B7}" type="pres">
      <dgm:prSet presAssocID="{BBAC3243-1EF3-485E-9F15-3EC30F5C084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28B1D8-EB8D-467E-9A5D-73583D4CAF54}" type="pres">
      <dgm:prSet presAssocID="{BBAC3243-1EF3-485E-9F15-3EC30F5C084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A7D33C0-FDA9-4619-BB82-128DDF46CF0C}" type="pres">
      <dgm:prSet presAssocID="{C3136091-E057-4D9F-AF82-D4C0CE8B2EE7}" presName="sp" presStyleCnt="0"/>
      <dgm:spPr/>
    </dgm:pt>
    <dgm:pt modelId="{7E9C397A-2D27-4070-8B03-D627523E5CD3}" type="pres">
      <dgm:prSet presAssocID="{050147DD-50F9-4845-8988-D1F000DCC2FE}" presName="composite" presStyleCnt="0"/>
      <dgm:spPr/>
    </dgm:pt>
    <dgm:pt modelId="{1C224C8D-2AD5-4B27-B494-3BA457294369}" type="pres">
      <dgm:prSet presAssocID="{050147DD-50F9-4845-8988-D1F000DCC2F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29F7C12-326D-45D4-AB86-1204AC5F43CF}" type="pres">
      <dgm:prSet presAssocID="{050147DD-50F9-4845-8988-D1F000DCC2FE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5920C9-D9A7-4B1A-8FAE-96471A3D7AE1}" type="pres">
      <dgm:prSet presAssocID="{B7C4B6BB-AB0A-4362-A9D0-CA8CA5DB3512}" presName="sp" presStyleCnt="0"/>
      <dgm:spPr/>
    </dgm:pt>
    <dgm:pt modelId="{27F956CF-E245-4013-B2A5-0BDC583FE769}" type="pres">
      <dgm:prSet presAssocID="{553BFA09-B1BF-4633-89E1-20392EBE6371}" presName="composite" presStyleCnt="0"/>
      <dgm:spPr/>
    </dgm:pt>
    <dgm:pt modelId="{37270389-72E9-4AD7-AB67-E75DD0224DAF}" type="pres">
      <dgm:prSet presAssocID="{553BFA09-B1BF-4633-89E1-20392EBE637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67AF95A-451A-42ED-943D-D5E4D9F75CAD}" type="pres">
      <dgm:prSet presAssocID="{553BFA09-B1BF-4633-89E1-20392EBE637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9B4F531-5E57-4EC7-8492-9BC7E8AB682C}" srcId="{BBAC3243-1EF3-485E-9F15-3EC30F5C0849}" destId="{B59118B9-BAC4-4391-9B03-9483F6E517C1}" srcOrd="0" destOrd="0" parTransId="{3DD2445A-7C39-4FCA-B926-B7CCB2BC097F}" sibTransId="{4AFD1504-2223-4AD8-B8D2-E84711A4C86F}"/>
    <dgm:cxn modelId="{7715B94D-4519-4774-8EF5-7EEF06EA8EE0}" srcId="{050147DD-50F9-4845-8988-D1F000DCC2FE}" destId="{4E2287F1-BEF8-4434-8E9E-C596681D1719}" srcOrd="0" destOrd="0" parTransId="{C054B00B-AD24-4A2C-B89C-6DB40D348AA4}" sibTransId="{84AFEE85-0BF5-412D-B89C-C86268F3AF54}"/>
    <dgm:cxn modelId="{F2380FEE-4F5A-4224-8081-10BDEF1C4FE1}" srcId="{9146ECB0-1641-4FD4-BCE3-1F3F4130D608}" destId="{EAC7451D-81D5-4225-81CA-A26839FA9AFC}" srcOrd="0" destOrd="0" parTransId="{6CEA85C2-B397-49AD-87A0-6E027819FEE1}" sibTransId="{8F38C1CA-5D47-41DA-A7B8-B22DFB83EB42}"/>
    <dgm:cxn modelId="{9E707F2B-273C-4968-B0D9-E58DF1D25AB4}" type="presOf" srcId="{38B966DF-5FE7-4BB3-A23E-9C4AC01B2191}" destId="{567AF95A-451A-42ED-943D-D5E4D9F75CAD}" srcOrd="0" destOrd="0" presId="urn:microsoft.com/office/officeart/2005/8/layout/chevron2"/>
    <dgm:cxn modelId="{F26CCDF3-0128-4845-8592-D791C677CDCC}" type="presOf" srcId="{9146ECB0-1641-4FD4-BCE3-1F3F4130D608}" destId="{BAA70DF3-BEB3-45CB-A667-E38CD99CD91D}" srcOrd="0" destOrd="0" presId="urn:microsoft.com/office/officeart/2005/8/layout/chevron2"/>
    <dgm:cxn modelId="{A32BC9D2-67B7-4704-8CBD-76845BF849F1}" srcId="{553BFA09-B1BF-4633-89E1-20392EBE6371}" destId="{38B966DF-5FE7-4BB3-A23E-9C4AC01B2191}" srcOrd="0" destOrd="0" parTransId="{66F60108-ADCC-428C-9FBA-23DFA6D42867}" sibTransId="{DDAF7398-3D08-4DC9-9CE3-A6EF5F50D2A3}"/>
    <dgm:cxn modelId="{B0F21FA9-7101-4191-8BB8-98FE022DC30E}" srcId="{F0E42F48-9FAC-47A0-AF8D-0A3E2C84C852}" destId="{553BFA09-B1BF-4633-89E1-20392EBE6371}" srcOrd="3" destOrd="0" parTransId="{A2ACE169-9686-46FD-AA95-5C2CDC1111C9}" sibTransId="{DB99881F-E823-494E-A2C7-78C368F7C708}"/>
    <dgm:cxn modelId="{B39C7469-A6A0-4D3F-AA6C-8EF8F55AD6D7}" srcId="{F0E42F48-9FAC-47A0-AF8D-0A3E2C84C852}" destId="{BBAC3243-1EF3-485E-9F15-3EC30F5C0849}" srcOrd="1" destOrd="0" parTransId="{E9F8B275-9A86-49E7-BE41-6F1E3735D1BE}" sibTransId="{C3136091-E057-4D9F-AF82-D4C0CE8B2EE7}"/>
    <dgm:cxn modelId="{B522F35C-AE69-4B2B-B037-42AC3FDE6348}" type="presOf" srcId="{EAC7451D-81D5-4225-81CA-A26839FA9AFC}" destId="{DAF1ED1C-8878-4184-874B-241AA7F99F20}" srcOrd="0" destOrd="0" presId="urn:microsoft.com/office/officeart/2005/8/layout/chevron2"/>
    <dgm:cxn modelId="{38896DDD-5ECE-422A-B74C-6C8E6B8C7F34}" type="presOf" srcId="{BBAC3243-1EF3-485E-9F15-3EC30F5C0849}" destId="{A484ED2A-9278-4AC6-817F-731F5475D5B7}" srcOrd="0" destOrd="0" presId="urn:microsoft.com/office/officeart/2005/8/layout/chevron2"/>
    <dgm:cxn modelId="{9C6ED4AE-E628-46D4-8C46-FC1CEC5A2CD6}" type="presOf" srcId="{553BFA09-B1BF-4633-89E1-20392EBE6371}" destId="{37270389-72E9-4AD7-AB67-E75DD0224DAF}" srcOrd="0" destOrd="0" presId="urn:microsoft.com/office/officeart/2005/8/layout/chevron2"/>
    <dgm:cxn modelId="{A960B3B9-975A-4AD4-A418-03B848117AE0}" type="presOf" srcId="{050147DD-50F9-4845-8988-D1F000DCC2FE}" destId="{1C224C8D-2AD5-4B27-B494-3BA457294369}" srcOrd="0" destOrd="0" presId="urn:microsoft.com/office/officeart/2005/8/layout/chevron2"/>
    <dgm:cxn modelId="{48F16690-706E-4122-9E56-7FEBC8B92738}" srcId="{F0E42F48-9FAC-47A0-AF8D-0A3E2C84C852}" destId="{050147DD-50F9-4845-8988-D1F000DCC2FE}" srcOrd="2" destOrd="0" parTransId="{7E8AD18E-B1FD-40FA-BAC8-995A883C40E8}" sibTransId="{B7C4B6BB-AB0A-4362-A9D0-CA8CA5DB3512}"/>
    <dgm:cxn modelId="{0EAC20A0-1392-4D62-B48E-F9D825DFCA4E}" type="presOf" srcId="{F0E42F48-9FAC-47A0-AF8D-0A3E2C84C852}" destId="{C9724EBB-9E83-43AF-A763-17B19B0572D2}" srcOrd="0" destOrd="0" presId="urn:microsoft.com/office/officeart/2005/8/layout/chevron2"/>
    <dgm:cxn modelId="{FA7F87CB-19A4-411B-BF1C-26B663152A78}" type="presOf" srcId="{B59118B9-BAC4-4391-9B03-9483F6E517C1}" destId="{5128B1D8-EB8D-467E-9A5D-73583D4CAF54}" srcOrd="0" destOrd="0" presId="urn:microsoft.com/office/officeart/2005/8/layout/chevron2"/>
    <dgm:cxn modelId="{AE30CCE0-4826-46C9-BBA6-53711D27BD22}" type="presOf" srcId="{4E2287F1-BEF8-4434-8E9E-C596681D1719}" destId="{B29F7C12-326D-45D4-AB86-1204AC5F43CF}" srcOrd="0" destOrd="0" presId="urn:microsoft.com/office/officeart/2005/8/layout/chevron2"/>
    <dgm:cxn modelId="{F6A9CAE8-A6E9-4ED5-8CFE-7E28EA15E748}" srcId="{F0E42F48-9FAC-47A0-AF8D-0A3E2C84C852}" destId="{9146ECB0-1641-4FD4-BCE3-1F3F4130D608}" srcOrd="0" destOrd="0" parTransId="{E53158CF-A5E5-46AD-8214-E2AD0D2EF76B}" sibTransId="{3E3C454A-EB97-413E-AACC-0AF284ED7124}"/>
    <dgm:cxn modelId="{8F45375B-6227-41C9-A28B-FFB5074CF687}" type="presParOf" srcId="{C9724EBB-9E83-43AF-A763-17B19B0572D2}" destId="{1CD9A485-EDAC-417F-9FFA-F85E79ACC9A8}" srcOrd="0" destOrd="0" presId="urn:microsoft.com/office/officeart/2005/8/layout/chevron2"/>
    <dgm:cxn modelId="{E4FC0613-6705-41F4-8DD2-D3D3E9695516}" type="presParOf" srcId="{1CD9A485-EDAC-417F-9FFA-F85E79ACC9A8}" destId="{BAA70DF3-BEB3-45CB-A667-E38CD99CD91D}" srcOrd="0" destOrd="0" presId="urn:microsoft.com/office/officeart/2005/8/layout/chevron2"/>
    <dgm:cxn modelId="{760DF152-E64D-4878-B9F8-CBC0AA3A5D9E}" type="presParOf" srcId="{1CD9A485-EDAC-417F-9FFA-F85E79ACC9A8}" destId="{DAF1ED1C-8878-4184-874B-241AA7F99F20}" srcOrd="1" destOrd="0" presId="urn:microsoft.com/office/officeart/2005/8/layout/chevron2"/>
    <dgm:cxn modelId="{BC0C8CD5-6564-40C0-9C54-049CB2D53813}" type="presParOf" srcId="{C9724EBB-9E83-43AF-A763-17B19B0572D2}" destId="{8E470856-CEF5-41AD-990E-3F427E335E30}" srcOrd="1" destOrd="0" presId="urn:microsoft.com/office/officeart/2005/8/layout/chevron2"/>
    <dgm:cxn modelId="{7A976D9E-2136-4CDC-AABC-B7F11C647B07}" type="presParOf" srcId="{C9724EBB-9E83-43AF-A763-17B19B0572D2}" destId="{471BC213-A65B-4C4E-857E-113C81EC4A0F}" srcOrd="2" destOrd="0" presId="urn:microsoft.com/office/officeart/2005/8/layout/chevron2"/>
    <dgm:cxn modelId="{168AB641-0B93-4CC7-8E29-285F9D2F2BCC}" type="presParOf" srcId="{471BC213-A65B-4C4E-857E-113C81EC4A0F}" destId="{A484ED2A-9278-4AC6-817F-731F5475D5B7}" srcOrd="0" destOrd="0" presId="urn:microsoft.com/office/officeart/2005/8/layout/chevron2"/>
    <dgm:cxn modelId="{1DC8C312-66FD-43EB-BC83-1885F23CEDF0}" type="presParOf" srcId="{471BC213-A65B-4C4E-857E-113C81EC4A0F}" destId="{5128B1D8-EB8D-467E-9A5D-73583D4CAF54}" srcOrd="1" destOrd="0" presId="urn:microsoft.com/office/officeart/2005/8/layout/chevron2"/>
    <dgm:cxn modelId="{C74D7531-C3D0-4A00-B5AE-A6D816216CDF}" type="presParOf" srcId="{C9724EBB-9E83-43AF-A763-17B19B0572D2}" destId="{CA7D33C0-FDA9-4619-BB82-128DDF46CF0C}" srcOrd="3" destOrd="0" presId="urn:microsoft.com/office/officeart/2005/8/layout/chevron2"/>
    <dgm:cxn modelId="{735A9202-F8E4-47FE-B053-C76F4D7115E7}" type="presParOf" srcId="{C9724EBB-9E83-43AF-A763-17B19B0572D2}" destId="{7E9C397A-2D27-4070-8B03-D627523E5CD3}" srcOrd="4" destOrd="0" presId="urn:microsoft.com/office/officeart/2005/8/layout/chevron2"/>
    <dgm:cxn modelId="{CFF254C3-9592-4A59-8135-57684485292A}" type="presParOf" srcId="{7E9C397A-2D27-4070-8B03-D627523E5CD3}" destId="{1C224C8D-2AD5-4B27-B494-3BA457294369}" srcOrd="0" destOrd="0" presId="urn:microsoft.com/office/officeart/2005/8/layout/chevron2"/>
    <dgm:cxn modelId="{04585DBA-72FC-4FA6-BA00-6D2CF681319B}" type="presParOf" srcId="{7E9C397A-2D27-4070-8B03-D627523E5CD3}" destId="{B29F7C12-326D-45D4-AB86-1204AC5F43CF}" srcOrd="1" destOrd="0" presId="urn:microsoft.com/office/officeart/2005/8/layout/chevron2"/>
    <dgm:cxn modelId="{FA3A62A1-27F0-46B4-B46F-64EEAA4F2ABA}" type="presParOf" srcId="{C9724EBB-9E83-43AF-A763-17B19B0572D2}" destId="{935920C9-D9A7-4B1A-8FAE-96471A3D7AE1}" srcOrd="5" destOrd="0" presId="urn:microsoft.com/office/officeart/2005/8/layout/chevron2"/>
    <dgm:cxn modelId="{2B091C85-1B2A-4D3C-B5F2-E74A475D978B}" type="presParOf" srcId="{C9724EBB-9E83-43AF-A763-17B19B0572D2}" destId="{27F956CF-E245-4013-B2A5-0BDC583FE769}" srcOrd="6" destOrd="0" presId="urn:microsoft.com/office/officeart/2005/8/layout/chevron2"/>
    <dgm:cxn modelId="{85E1114A-CD17-4ACD-B409-8DBD99653564}" type="presParOf" srcId="{27F956CF-E245-4013-B2A5-0BDC583FE769}" destId="{37270389-72E9-4AD7-AB67-E75DD0224DAF}" srcOrd="0" destOrd="0" presId="urn:microsoft.com/office/officeart/2005/8/layout/chevron2"/>
    <dgm:cxn modelId="{42396ADC-42F3-4B4C-BC3F-510CC9757E15}" type="presParOf" srcId="{27F956CF-E245-4013-B2A5-0BDC583FE769}" destId="{567AF95A-451A-42ED-943D-D5E4D9F75C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A70DF3-BEB3-45CB-A667-E38CD99CD91D}">
      <dsp:nvSpPr>
        <dsp:cNvPr id="0" name=""/>
        <dsp:cNvSpPr/>
      </dsp:nvSpPr>
      <dsp:spPr>
        <a:xfrm rot="5400000">
          <a:off x="-202696" y="202887"/>
          <a:ext cx="1351310" cy="94591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Primeiro Semestre</a:t>
          </a:r>
          <a:endParaRPr lang="pt-BR" sz="1300" kern="1200" dirty="0"/>
        </a:p>
      </dsp:txBody>
      <dsp:txXfrm rot="-5400000">
        <a:off x="1" y="473150"/>
        <a:ext cx="945917" cy="405393"/>
      </dsp:txXfrm>
    </dsp:sp>
    <dsp:sp modelId="{DAF1ED1C-8878-4184-874B-241AA7F99F20}">
      <dsp:nvSpPr>
        <dsp:cNvPr id="0" name=""/>
        <dsp:cNvSpPr/>
      </dsp:nvSpPr>
      <dsp:spPr>
        <a:xfrm rot="5400000">
          <a:off x="4519281" y="-3573173"/>
          <a:ext cx="878351" cy="8025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33020" rIns="33020" bIns="3302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5200" kern="1200" dirty="0"/>
        </a:p>
      </dsp:txBody>
      <dsp:txXfrm rot="-5400000">
        <a:off x="945917" y="43069"/>
        <a:ext cx="7982201" cy="792595"/>
      </dsp:txXfrm>
    </dsp:sp>
    <dsp:sp modelId="{A484ED2A-9278-4AC6-817F-731F5475D5B7}">
      <dsp:nvSpPr>
        <dsp:cNvPr id="0" name=""/>
        <dsp:cNvSpPr/>
      </dsp:nvSpPr>
      <dsp:spPr>
        <a:xfrm rot="5400000">
          <a:off x="-202696" y="1408507"/>
          <a:ext cx="1351310" cy="94591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Segundo Semestre</a:t>
          </a:r>
          <a:endParaRPr lang="pt-BR" sz="1300" kern="1200" dirty="0"/>
        </a:p>
      </dsp:txBody>
      <dsp:txXfrm rot="-5400000">
        <a:off x="1" y="1678770"/>
        <a:ext cx="945917" cy="405393"/>
      </dsp:txXfrm>
    </dsp:sp>
    <dsp:sp modelId="{5128B1D8-EB8D-467E-9A5D-73583D4CAF54}">
      <dsp:nvSpPr>
        <dsp:cNvPr id="0" name=""/>
        <dsp:cNvSpPr/>
      </dsp:nvSpPr>
      <dsp:spPr>
        <a:xfrm rot="5400000">
          <a:off x="4519281" y="-2367553"/>
          <a:ext cx="878351" cy="8025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33020" rIns="33020" bIns="3302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5200" kern="1200" dirty="0"/>
        </a:p>
      </dsp:txBody>
      <dsp:txXfrm rot="-5400000">
        <a:off x="945917" y="1248689"/>
        <a:ext cx="7982201" cy="792595"/>
      </dsp:txXfrm>
    </dsp:sp>
    <dsp:sp modelId="{1C224C8D-2AD5-4B27-B494-3BA457294369}">
      <dsp:nvSpPr>
        <dsp:cNvPr id="0" name=""/>
        <dsp:cNvSpPr/>
      </dsp:nvSpPr>
      <dsp:spPr>
        <a:xfrm rot="5400000">
          <a:off x="-202696" y="2614127"/>
          <a:ext cx="1351310" cy="94591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Terceiro Semestre</a:t>
          </a:r>
          <a:endParaRPr lang="pt-BR" sz="1300" kern="1200" dirty="0"/>
        </a:p>
      </dsp:txBody>
      <dsp:txXfrm rot="-5400000">
        <a:off x="1" y="2884390"/>
        <a:ext cx="945917" cy="405393"/>
      </dsp:txXfrm>
    </dsp:sp>
    <dsp:sp modelId="{B29F7C12-326D-45D4-AB86-1204AC5F43CF}">
      <dsp:nvSpPr>
        <dsp:cNvPr id="0" name=""/>
        <dsp:cNvSpPr/>
      </dsp:nvSpPr>
      <dsp:spPr>
        <a:xfrm rot="5400000">
          <a:off x="4519281" y="-1161933"/>
          <a:ext cx="878351" cy="8025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33020" rIns="33020" bIns="3302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5200" kern="1200" dirty="0"/>
        </a:p>
      </dsp:txBody>
      <dsp:txXfrm rot="-5400000">
        <a:off x="945917" y="2454309"/>
        <a:ext cx="7982201" cy="792595"/>
      </dsp:txXfrm>
    </dsp:sp>
    <dsp:sp modelId="{37270389-72E9-4AD7-AB67-E75DD0224DAF}">
      <dsp:nvSpPr>
        <dsp:cNvPr id="0" name=""/>
        <dsp:cNvSpPr/>
      </dsp:nvSpPr>
      <dsp:spPr>
        <a:xfrm rot="5400000">
          <a:off x="-202696" y="3819747"/>
          <a:ext cx="1351310" cy="94591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Quarto Semestre</a:t>
          </a:r>
          <a:endParaRPr lang="pt-BR" sz="1300" kern="1200" dirty="0"/>
        </a:p>
      </dsp:txBody>
      <dsp:txXfrm rot="-5400000">
        <a:off x="1" y="4090010"/>
        <a:ext cx="945917" cy="405393"/>
      </dsp:txXfrm>
    </dsp:sp>
    <dsp:sp modelId="{567AF95A-451A-42ED-943D-D5E4D9F75CAD}">
      <dsp:nvSpPr>
        <dsp:cNvPr id="0" name=""/>
        <dsp:cNvSpPr/>
      </dsp:nvSpPr>
      <dsp:spPr>
        <a:xfrm rot="5400000">
          <a:off x="4519281" y="43686"/>
          <a:ext cx="878351" cy="8025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Produto Científico</a:t>
          </a:r>
          <a:endParaRPr lang="pt-BR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945917" y="3659928"/>
        <a:ext cx="7982201" cy="792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64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06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11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32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79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1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47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1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44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3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63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11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23" tIns="45712" rIns="91423" bIns="45712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E80F3-3570-489E-B717-AE4D58FDE70A}" type="datetimeFigureOut">
              <a:rPr lang="pt-BR" smtClean="0"/>
              <a:t>13/07/2015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948BF-2C3C-4B9A-9CAD-574E58B160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52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8" indent="-342838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defTabSz="91423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4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1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29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95300" y="197768"/>
            <a:ext cx="8915400" cy="998984"/>
          </a:xfrm>
        </p:spPr>
        <p:txBody>
          <a:bodyPr>
            <a:noAutofit/>
          </a:bodyPr>
          <a:lstStyle/>
          <a:p>
            <a:r>
              <a:rPr lang="pt-BR" sz="1600" b="1" dirty="0"/>
              <a:t>UNIVERSIDADE FEDERAL DO ESTADO DO RIO DE JANEIRO  </a:t>
            </a:r>
            <a:r>
              <a:rPr lang="pt-BR" sz="1600" dirty="0"/>
              <a:t/>
            </a:r>
            <a:br>
              <a:rPr lang="pt-BR" sz="1600" dirty="0"/>
            </a:br>
            <a:r>
              <a:rPr lang="pt-BR" sz="1600" b="1" dirty="0" smtClean="0"/>
              <a:t>CENTRO DE CIÊNCIAS BIOLÓGICAS E DA SAÚDE</a:t>
            </a: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>PROGRAMA DE PÓS-GRADUAÇÃO EM </a:t>
            </a:r>
            <a:r>
              <a:rPr lang="pt-BR" sz="1600" b="1" dirty="0" smtClean="0"/>
              <a:t>MEDICINA</a:t>
            </a:r>
            <a:br>
              <a:rPr lang="pt-BR" sz="1600" b="1" dirty="0" smtClean="0"/>
            </a:br>
            <a:r>
              <a:rPr lang="pt-BR" sz="1600" b="1" dirty="0" smtClean="0"/>
              <a:t>CURSO DE MESTRADO PROFISSIONAL EM MEDICINA</a:t>
            </a:r>
            <a:br>
              <a:rPr lang="pt-BR" sz="1600" b="1" dirty="0" smtClean="0"/>
            </a:br>
            <a:r>
              <a:rPr lang="pt-BR" sz="1600" b="1" dirty="0" smtClean="0"/>
              <a:t>ÁREA DE CONCENTRAÇÃO: TÉCNICAS VIDEOENDOSCÓPICAS  </a:t>
            </a:r>
            <a:endParaRPr lang="pt-BR" sz="1600" dirty="0"/>
          </a:p>
        </p:txBody>
      </p:sp>
      <p:grpSp>
        <p:nvGrpSpPr>
          <p:cNvPr id="6" name="Grupo 5"/>
          <p:cNvGrpSpPr/>
          <p:nvPr/>
        </p:nvGrpSpPr>
        <p:grpSpPr>
          <a:xfrm>
            <a:off x="416496" y="1412776"/>
            <a:ext cx="9001000" cy="5412577"/>
            <a:chOff x="416496" y="1328791"/>
            <a:chExt cx="9001000" cy="5412577"/>
          </a:xfrm>
        </p:grpSpPr>
        <p:graphicFrame>
          <p:nvGraphicFramePr>
            <p:cNvPr id="5" name="Diagrama 4"/>
            <p:cNvGraphicFramePr/>
            <p:nvPr>
              <p:extLst>
                <p:ext uri="{D42A27DB-BD31-4B8C-83A1-F6EECF244321}">
                  <p14:modId xmlns:p14="http://schemas.microsoft.com/office/powerpoint/2010/main" val="2758136029"/>
                </p:ext>
              </p:extLst>
            </p:nvPr>
          </p:nvGraphicFramePr>
          <p:xfrm>
            <a:off x="428499" y="1772816"/>
            <a:ext cx="8970997" cy="49685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Retângulo de cantos arredondados 6"/>
            <p:cNvSpPr/>
            <p:nvPr/>
          </p:nvSpPr>
          <p:spPr>
            <a:xfrm>
              <a:off x="1598627" y="1844824"/>
              <a:ext cx="1638182" cy="72008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 dirty="0"/>
                <a:t>Metodologia </a:t>
              </a:r>
              <a:r>
                <a:rPr lang="pt-BR" dirty="0" smtClean="0"/>
                <a:t>Científica</a:t>
              </a:r>
              <a:endParaRPr lang="pt-BR" dirty="0"/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1598627" y="3068960"/>
              <a:ext cx="1638182" cy="72008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 sz="1600" dirty="0"/>
                <a:t>Epidemiologia</a:t>
              </a:r>
            </a:p>
          </p:txBody>
        </p:sp>
        <p:sp>
          <p:nvSpPr>
            <p:cNvPr id="9" name="Retângulo de cantos arredondados 8"/>
            <p:cNvSpPr/>
            <p:nvPr/>
          </p:nvSpPr>
          <p:spPr>
            <a:xfrm>
              <a:off x="1598627" y="4293096"/>
              <a:ext cx="1638182" cy="72008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/>
                <a:t>Bioestatística</a:t>
              </a:r>
              <a:endParaRPr lang="pt-BR" dirty="0"/>
            </a:p>
          </p:txBody>
        </p:sp>
        <p:sp>
          <p:nvSpPr>
            <p:cNvPr id="11" name="Retângulo de cantos arredondados 10"/>
            <p:cNvSpPr/>
            <p:nvPr/>
          </p:nvSpPr>
          <p:spPr>
            <a:xfrm>
              <a:off x="3626853" y="1844824"/>
              <a:ext cx="2106234" cy="7200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 dirty="0" smtClean="0"/>
                <a:t>Prática especializada I</a:t>
              </a:r>
              <a:endParaRPr lang="pt-BR" dirty="0"/>
            </a:p>
          </p:txBody>
        </p:sp>
        <p:sp>
          <p:nvSpPr>
            <p:cNvPr id="12" name="Retângulo de cantos arredondados 11"/>
            <p:cNvSpPr/>
            <p:nvPr/>
          </p:nvSpPr>
          <p:spPr>
            <a:xfrm>
              <a:off x="3626853" y="3055438"/>
              <a:ext cx="2106234" cy="7200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 dirty="0" smtClean="0"/>
                <a:t>Prática especializada II</a:t>
              </a:r>
              <a:endParaRPr lang="pt-BR" dirty="0"/>
            </a:p>
          </p:txBody>
        </p:sp>
        <p:sp>
          <p:nvSpPr>
            <p:cNvPr id="13" name="Retângulo de cantos arredondados 12"/>
            <p:cNvSpPr/>
            <p:nvPr/>
          </p:nvSpPr>
          <p:spPr>
            <a:xfrm>
              <a:off x="3626853" y="4266052"/>
              <a:ext cx="2106234" cy="7200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 dirty="0" smtClean="0"/>
                <a:t>Prática especializada III</a:t>
              </a:r>
              <a:endParaRPr lang="pt-BR" dirty="0"/>
            </a:p>
          </p:txBody>
        </p:sp>
        <p:sp>
          <p:nvSpPr>
            <p:cNvPr id="15" name="Retângulo com Único Canto Aparado 14"/>
            <p:cNvSpPr/>
            <p:nvPr/>
          </p:nvSpPr>
          <p:spPr>
            <a:xfrm>
              <a:off x="5990555" y="1952836"/>
              <a:ext cx="1794199" cy="504056"/>
            </a:xfrm>
            <a:prstGeom prst="snip1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 dirty="0" smtClean="0"/>
                <a:t>Seminário I</a:t>
              </a:r>
              <a:endParaRPr lang="pt-BR" dirty="0"/>
            </a:p>
          </p:txBody>
        </p:sp>
        <p:sp>
          <p:nvSpPr>
            <p:cNvPr id="16" name="Retângulo com Único Canto Aparado 15"/>
            <p:cNvSpPr/>
            <p:nvPr/>
          </p:nvSpPr>
          <p:spPr>
            <a:xfrm>
              <a:off x="5990555" y="4401108"/>
              <a:ext cx="1794199" cy="504056"/>
            </a:xfrm>
            <a:prstGeom prst="snip1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 dirty="0" smtClean="0"/>
                <a:t>Seminário II</a:t>
              </a:r>
              <a:endParaRPr lang="pt-BR" dirty="0"/>
            </a:p>
          </p:txBody>
        </p:sp>
        <p:sp>
          <p:nvSpPr>
            <p:cNvPr id="17" name="Elipse 16"/>
            <p:cNvSpPr/>
            <p:nvPr/>
          </p:nvSpPr>
          <p:spPr>
            <a:xfrm>
              <a:off x="8074887" y="2328598"/>
              <a:ext cx="1092121" cy="100811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 sz="1400" dirty="0"/>
                <a:t>Eletiva</a:t>
              </a:r>
            </a:p>
          </p:txBody>
        </p:sp>
        <p:sp>
          <p:nvSpPr>
            <p:cNvPr id="18" name="Elipse 17"/>
            <p:cNvSpPr/>
            <p:nvPr/>
          </p:nvSpPr>
          <p:spPr>
            <a:xfrm>
              <a:off x="8074887" y="3494858"/>
              <a:ext cx="1092121" cy="100811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91423" tIns="45712" rIns="91423" bIns="45712" spcCol="0" rtlCol="0" anchor="ctr"/>
            <a:lstStyle/>
            <a:p>
              <a:pPr algn="ctr"/>
              <a:r>
                <a:rPr lang="pt-BR" sz="1200" dirty="0"/>
                <a:t>Optativa</a:t>
              </a:r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416496" y="1328791"/>
              <a:ext cx="9001000" cy="36931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91423" tIns="45712" rIns="91423" bIns="45712">
              <a:spAutoFit/>
            </a:bodyPr>
            <a:lstStyle/>
            <a:p>
              <a:pPr algn="ctr"/>
              <a:r>
                <a:rPr lang="pt-BR" b="1" dirty="0" smtClean="0"/>
                <a:t>ESTRUTURA CURRICULAR</a:t>
              </a:r>
              <a:endParaRPr lang="pt-BR" dirty="0"/>
            </a:p>
          </p:txBody>
        </p:sp>
      </p:grpSp>
      <p:pic>
        <p:nvPicPr>
          <p:cNvPr id="2" name="Imagem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20" y="269675"/>
            <a:ext cx="857250" cy="85725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789" y="92989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01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39</Words>
  <Application>Microsoft Office PowerPoint</Application>
  <PresentationFormat>Papel A4 (210 x 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UNIVERSIDADE FEDERAL DO ESTADO DO RIO DE JANEIRO   CENTRO DE CIÊNCIAS BIOLÓGICAS E DA SAÚDE PROGRAMA DE PÓS-GRADUAÇÃO EM MEDICINA CURSO DE MESTRADO PROFISSIONAL EM MEDICINA ÁREA DE CONCENTRAÇÃO: TÉCNICAS VIDEOENDOSCÓPICAS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USS</dc:creator>
  <cp:lastModifiedBy>Kátia Vasconcelos Ferreira</cp:lastModifiedBy>
  <cp:revision>9</cp:revision>
  <dcterms:created xsi:type="dcterms:W3CDTF">2015-07-09T19:26:21Z</dcterms:created>
  <dcterms:modified xsi:type="dcterms:W3CDTF">2015-07-13T17:16:49Z</dcterms:modified>
</cp:coreProperties>
</file>